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9" r:id="rId3"/>
    <p:sldId id="263" r:id="rId4"/>
    <p:sldId id="260" r:id="rId5"/>
    <p:sldId id="257" r:id="rId6"/>
    <p:sldId id="264" r:id="rId7"/>
    <p:sldId id="266" r:id="rId8"/>
    <p:sldId id="267" r:id="rId9"/>
    <p:sldId id="265" r:id="rId10"/>
    <p:sldId id="262" r:id="rId11"/>
    <p:sldId id="261" r:id="rId12"/>
    <p:sldId id="268" r:id="rId13"/>
    <p:sldId id="273" r:id="rId14"/>
    <p:sldId id="269" r:id="rId15"/>
    <p:sldId id="272" r:id="rId16"/>
    <p:sldId id="271" r:id="rId17"/>
    <p:sldId id="270" r:id="rId18"/>
  </p:sldIdLst>
  <p:sldSz cx="12192000" cy="6858000"/>
  <p:notesSz cx="7086600" cy="8686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2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3584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100" y="0"/>
            <a:ext cx="3070860" cy="435849"/>
          </a:xfrm>
          <a:prstGeom prst="rect">
            <a:avLst/>
          </a:prstGeom>
        </p:spPr>
        <p:txBody>
          <a:bodyPr vert="horz" lIns="91440" tIns="45720" rIns="91440" bIns="45720" rtlCol="0"/>
          <a:lstStyle>
            <a:lvl1pPr algn="r">
              <a:defRPr sz="1200"/>
            </a:lvl1pPr>
          </a:lstStyle>
          <a:p>
            <a:fld id="{D0727BDA-2BCC-40EC-9B5E-BE526FA78BE1}" type="datetimeFigureOut">
              <a:rPr lang="en-US" smtClean="0"/>
              <a:t>9/13/2018</a:t>
            </a:fld>
            <a:endParaRPr lang="en-US"/>
          </a:p>
        </p:txBody>
      </p:sp>
      <p:sp>
        <p:nvSpPr>
          <p:cNvPr id="4" name="Slide Image Placeholder 3"/>
          <p:cNvSpPr>
            <a:spLocks noGrp="1" noRot="1" noChangeAspect="1"/>
          </p:cNvSpPr>
          <p:nvPr>
            <p:ph type="sldImg" idx="2"/>
          </p:nvPr>
        </p:nvSpPr>
        <p:spPr>
          <a:xfrm>
            <a:off x="936625" y="1085850"/>
            <a:ext cx="5213350" cy="2932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660" y="4180522"/>
            <a:ext cx="5669280" cy="342042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953"/>
            <a:ext cx="3070860" cy="43584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250953"/>
            <a:ext cx="3070860" cy="435848"/>
          </a:xfrm>
          <a:prstGeom prst="rect">
            <a:avLst/>
          </a:prstGeom>
        </p:spPr>
        <p:txBody>
          <a:bodyPr vert="horz" lIns="91440" tIns="45720" rIns="91440" bIns="45720" rtlCol="0" anchor="b"/>
          <a:lstStyle>
            <a:lvl1pPr algn="r">
              <a:defRPr sz="1200"/>
            </a:lvl1pPr>
          </a:lstStyle>
          <a:p>
            <a:fld id="{4952E52B-1753-4344-8D41-08586E6DC034}" type="slidenum">
              <a:rPr lang="en-US" smtClean="0"/>
              <a:t>‹#›</a:t>
            </a:fld>
            <a:endParaRPr lang="en-US"/>
          </a:p>
        </p:txBody>
      </p:sp>
    </p:spTree>
    <p:extLst>
      <p:ext uri="{BB962C8B-B14F-4D97-AF65-F5344CB8AC3E}">
        <p14:creationId xmlns:p14="http://schemas.microsoft.com/office/powerpoint/2010/main" val="543909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839EFF-9665-46FF-AD02-D35C53C68240}" type="datetime1">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EE4040-53CE-41B6-B7BF-16930A1C1C17}" type="datetime1">
              <a:rPr lang="en-US" smtClean="0"/>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A2A541-6173-4701-8A0E-7BCF6C836975}" type="datetime1">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CD7F75B4-71F8-44E9-93CE-345099257DB7}" type="datetime1">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04DD1B13-0E50-4486-9BD0-6DF7B3E15653}" type="datetime1">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D47839-A454-4F35-891C-AE6FC26184C9}" type="datetime1">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A990A7-15E8-4769-A681-F73574611D57}" type="datetime1">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F9285-213A-4153-B378-D8835F209EBB}" type="datetime1">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E2AC4C-7091-47E6-AFDC-DE0EF4F34719}" type="datetime1">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46ADF1-D84A-45D9-9A5D-8076B5FD3C42}" type="datetime1">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EC543B-0BB7-464D-A43B-B241D18106D1}" type="datetime1">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530F5E-3E6A-42D6-B810-71ED891B11AF}" type="datetime1">
              <a:rPr lang="en-US" smtClean="0"/>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1623B9-3C70-4C84-9CBD-7D49AB17344A}" type="datetime1">
              <a:rPr lang="en-US" smtClean="0"/>
              <a:t>9/13/2018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43628A-BC9A-4C90-8807-278E27DA8CDC}" type="datetime1">
              <a:rPr lang="en-US" smtClean="0"/>
              <a:t>9/13/2018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A7A838-08E8-40D7-8DE6-EF71A903DDB8}" type="datetime1">
              <a:rPr lang="en-US" smtClean="0"/>
              <a:t>9/13/2018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51B0F2B-886C-4135-95CE-9EB37C0B2AA9}" type="datetime1">
              <a:rPr lang="en-US" smtClean="0"/>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743B8D46-4580-4DD9-8A45-9DE0E285C779}" type="datetime1">
              <a:rPr lang="en-US" smtClean="0"/>
              <a:t>9/13/2018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6ACED85-12A9-470D-ACDF-4F6A84D48E62}" type="datetime1">
              <a:rPr lang="en-US" smtClean="0"/>
              <a:t>9/13/2018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B42A05-E6CD-48CC-BAFE-783FAD21AB0A}"/>
              </a:ext>
            </a:extLst>
          </p:cNvPr>
          <p:cNvSpPr>
            <a:spLocks noGrp="1"/>
          </p:cNvSpPr>
          <p:nvPr>
            <p:ph type="subTitle" idx="1"/>
          </p:nvPr>
        </p:nvSpPr>
        <p:spPr>
          <a:xfrm>
            <a:off x="0" y="0"/>
            <a:ext cx="12192000" cy="6858000"/>
          </a:xfrm>
        </p:spPr>
        <p:txBody>
          <a:bodyPr>
            <a:normAutofit lnSpcReduction="10000"/>
          </a:bodyPr>
          <a:lstStyle/>
          <a:p>
            <a:r>
              <a:rPr lang="en-US" sz="3600" b="1" dirty="0">
                <a:latin typeface="Arial Narrow" panose="020B0606020202030204" pitchFamily="34" charset="0"/>
              </a:rPr>
              <a:t>“I DID IT MY WAY” – “ME GENERATION”</a:t>
            </a:r>
          </a:p>
          <a:p>
            <a:pPr algn="l"/>
            <a:r>
              <a:rPr lang="en-US" sz="3600" b="1" dirty="0">
                <a:latin typeface="Arial Narrow" panose="020B0606020202030204" pitchFamily="34" charset="0"/>
              </a:rPr>
              <a:t>PR.19:21 </a:t>
            </a:r>
            <a:r>
              <a:rPr lang="en-US" sz="3600" dirty="0">
                <a:latin typeface="Arial Narrow" panose="020B0606020202030204" pitchFamily="34" charset="0"/>
              </a:rPr>
              <a:t>There are many plans in a man’s heart, Nevertheless the Lord’s counsel—that will stand.</a:t>
            </a:r>
          </a:p>
          <a:p>
            <a:pPr algn="l"/>
            <a:r>
              <a:rPr lang="en-US" sz="3600" b="1" dirty="0">
                <a:latin typeface="Arial Narrow" panose="020B0606020202030204" pitchFamily="34" charset="0"/>
              </a:rPr>
              <a:t>PSM.119:130 </a:t>
            </a:r>
            <a:r>
              <a:rPr lang="en-US" sz="3600" dirty="0">
                <a:latin typeface="Arial Narrow" panose="020B0606020202030204" pitchFamily="34" charset="0"/>
              </a:rPr>
              <a:t>The entrance of Your words gives light; It gives understanding to the simple.</a:t>
            </a:r>
          </a:p>
          <a:p>
            <a:pPr algn="l"/>
            <a:r>
              <a:rPr lang="en-US" sz="3600" b="1" dirty="0">
                <a:latin typeface="Arial Narrow" panose="020B0606020202030204" pitchFamily="34" charset="0"/>
              </a:rPr>
              <a:t>ISA.55:9 </a:t>
            </a:r>
            <a:r>
              <a:rPr lang="en-US" sz="3600" dirty="0">
                <a:latin typeface="Arial Narrow" panose="020B0606020202030204" pitchFamily="34" charset="0"/>
              </a:rPr>
              <a:t>For as the heavens are higher than the earth, So are My ways higher than your ways, And My thoughts than your thoughts.</a:t>
            </a:r>
          </a:p>
          <a:p>
            <a:pPr algn="l"/>
            <a:r>
              <a:rPr lang="en-US" sz="3600" b="1" dirty="0">
                <a:latin typeface="Arial Narrow" panose="020B0606020202030204" pitchFamily="34" charset="0"/>
              </a:rPr>
              <a:t>ISA.45:9 </a:t>
            </a:r>
            <a:r>
              <a:rPr lang="en-US" sz="3600" dirty="0">
                <a:latin typeface="Arial Narrow" panose="020B0606020202030204" pitchFamily="34" charset="0"/>
              </a:rPr>
              <a:t>Woe unto him that </a:t>
            </a:r>
            <a:r>
              <a:rPr lang="en-US" sz="3600" dirty="0" err="1">
                <a:latin typeface="Arial Narrow" panose="020B0606020202030204" pitchFamily="34" charset="0"/>
              </a:rPr>
              <a:t>striveth</a:t>
            </a:r>
            <a:r>
              <a:rPr lang="en-US" sz="3600" dirty="0">
                <a:latin typeface="Arial Narrow" panose="020B0606020202030204" pitchFamily="34" charset="0"/>
              </a:rPr>
              <a:t> with his Maker! Let the potsherd strive with the potsherds of the earth! Shall the clay say to him who forms it, ‘What are you making?’ Or shall your handiwork say, ‘He has no hands’?</a:t>
            </a:r>
          </a:p>
        </p:txBody>
      </p:sp>
      <p:sp>
        <p:nvSpPr>
          <p:cNvPr id="4" name="Slide Number Placeholder 3">
            <a:extLst>
              <a:ext uri="{FF2B5EF4-FFF2-40B4-BE49-F238E27FC236}">
                <a16:creationId xmlns:a16="http://schemas.microsoft.com/office/drawing/2014/main" id="{9D91B46D-896A-47EF-BA53-39AFD098EBED}"/>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15965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B42A05-E6CD-48CC-BAFE-783FAD21AB0A}"/>
              </a:ext>
            </a:extLst>
          </p:cNvPr>
          <p:cNvSpPr>
            <a:spLocks noGrp="1"/>
          </p:cNvSpPr>
          <p:nvPr>
            <p:ph type="subTitle" idx="1"/>
          </p:nvPr>
        </p:nvSpPr>
        <p:spPr>
          <a:xfrm>
            <a:off x="0" y="0"/>
            <a:ext cx="12192000" cy="6858000"/>
          </a:xfrm>
        </p:spPr>
        <p:txBody>
          <a:bodyPr>
            <a:normAutofit/>
          </a:bodyPr>
          <a:lstStyle/>
          <a:p>
            <a:r>
              <a:rPr lang="en-US" sz="4000" dirty="0">
                <a:latin typeface="Arial Narrow" panose="020B0606020202030204" pitchFamily="34" charset="0"/>
              </a:rPr>
              <a:t>What Saith the Scripture?</a:t>
            </a:r>
          </a:p>
          <a:p>
            <a:pPr algn="l"/>
            <a:r>
              <a:rPr lang="en-US" sz="3600" b="1" dirty="0">
                <a:latin typeface="Arial Narrow" panose="020B0606020202030204" pitchFamily="34" charset="0"/>
              </a:rPr>
              <a:t>Mt.4:4 </a:t>
            </a:r>
            <a:r>
              <a:rPr lang="en-US" sz="3600" dirty="0">
                <a:latin typeface="Arial Narrow" panose="020B0606020202030204" pitchFamily="34" charset="0"/>
              </a:rPr>
              <a:t>man shall not live by bread alone, but by every word that </a:t>
            </a:r>
            <a:r>
              <a:rPr lang="en-US" sz="3600" dirty="0" err="1">
                <a:latin typeface="Arial Narrow" panose="020B0606020202030204" pitchFamily="34" charset="0"/>
              </a:rPr>
              <a:t>proceedeth</a:t>
            </a:r>
            <a:r>
              <a:rPr lang="en-US" sz="3600" dirty="0">
                <a:latin typeface="Arial Narrow" panose="020B0606020202030204" pitchFamily="34" charset="0"/>
              </a:rPr>
              <a:t> out of the mouth of God</a:t>
            </a:r>
          </a:p>
          <a:p>
            <a:pPr algn="l"/>
            <a:r>
              <a:rPr lang="en-US" sz="3600" dirty="0">
                <a:latin typeface="Arial Narrow" panose="020B0606020202030204" pitchFamily="34" charset="0"/>
              </a:rPr>
              <a:t>Lk.8:12 Those by the wayside are the ones who hear; then the devil comes and takes away the word out of their hearts, lest they should believe and be saved. </a:t>
            </a:r>
          </a:p>
          <a:p>
            <a:pPr algn="l"/>
            <a:r>
              <a:rPr lang="en-US" sz="3600" dirty="0">
                <a:latin typeface="Arial Narrow" panose="020B0606020202030204" pitchFamily="34" charset="0"/>
              </a:rPr>
              <a:t>Mt.22:29 Ye do err, not knowing the scriptures, nor the power of God.</a:t>
            </a:r>
          </a:p>
          <a:p>
            <a:pPr algn="l"/>
            <a:r>
              <a:rPr lang="en-US" sz="3600" dirty="0">
                <a:latin typeface="Arial Narrow" panose="020B0606020202030204" pitchFamily="34" charset="0"/>
              </a:rPr>
              <a:t>Acts 4:32 And the multitude of them that believed were of one heart and soul” What do these verses imply?</a:t>
            </a:r>
          </a:p>
        </p:txBody>
      </p:sp>
      <p:sp>
        <p:nvSpPr>
          <p:cNvPr id="2" name="Slide Number Placeholder 1">
            <a:extLst>
              <a:ext uri="{FF2B5EF4-FFF2-40B4-BE49-F238E27FC236}">
                <a16:creationId xmlns:a16="http://schemas.microsoft.com/office/drawing/2014/main" id="{A7DCB560-EF83-494B-9618-7280FBBE8EF7}"/>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93477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B42A05-E6CD-48CC-BAFE-783FAD21AB0A}"/>
              </a:ext>
            </a:extLst>
          </p:cNvPr>
          <p:cNvSpPr>
            <a:spLocks noGrp="1"/>
          </p:cNvSpPr>
          <p:nvPr>
            <p:ph type="subTitle" idx="1"/>
          </p:nvPr>
        </p:nvSpPr>
        <p:spPr>
          <a:xfrm>
            <a:off x="0" y="0"/>
            <a:ext cx="12192000" cy="6858000"/>
          </a:xfrm>
        </p:spPr>
        <p:txBody>
          <a:bodyPr>
            <a:normAutofit/>
          </a:bodyPr>
          <a:lstStyle/>
          <a:p>
            <a:r>
              <a:rPr lang="en-US" sz="3600" b="1" dirty="0">
                <a:latin typeface="Arial Narrow" panose="020B0606020202030204" pitchFamily="34" charset="0"/>
              </a:rPr>
              <a:t>Jn.20:30-31</a:t>
            </a:r>
          </a:p>
          <a:p>
            <a:pPr algn="l"/>
            <a:r>
              <a:rPr lang="en-US" sz="3600" dirty="0">
                <a:latin typeface="Arial Narrow" panose="020B0606020202030204" pitchFamily="34" charset="0"/>
              </a:rPr>
              <a:t>30 And truly Jesus did many other signs in the presence of His disciples, which are not written in this book; 31 but these are written that you may believe that Jesus is the Christ, the Son of God, and that believing you may have life in His name.</a:t>
            </a:r>
          </a:p>
          <a:p>
            <a:r>
              <a:rPr lang="en-US" sz="3600" b="1" dirty="0">
                <a:latin typeface="Arial Narrow" panose="020B0606020202030204" pitchFamily="34" charset="0"/>
              </a:rPr>
              <a:t>Acts 17:11</a:t>
            </a:r>
          </a:p>
          <a:p>
            <a:pPr algn="l"/>
            <a:r>
              <a:rPr lang="en-US" sz="3600" dirty="0">
                <a:latin typeface="Arial Narrow" panose="020B0606020202030204" pitchFamily="34" charset="0"/>
              </a:rPr>
              <a:t>These were more fair-minded than those in Thessalonica, in that they received the word with all readiness, and searched the Scriptures daily to find out whether these things were so. </a:t>
            </a:r>
          </a:p>
          <a:p>
            <a:endParaRPr lang="en-US" sz="3600"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626A914C-ABAA-41A0-A63C-207A16AAC92B}"/>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425798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B42A05-E6CD-48CC-BAFE-783FAD21AB0A}"/>
              </a:ext>
            </a:extLst>
          </p:cNvPr>
          <p:cNvSpPr>
            <a:spLocks noGrp="1"/>
          </p:cNvSpPr>
          <p:nvPr>
            <p:ph type="subTitle" idx="1"/>
          </p:nvPr>
        </p:nvSpPr>
        <p:spPr>
          <a:xfrm>
            <a:off x="0" y="0"/>
            <a:ext cx="12192000" cy="6858000"/>
          </a:xfrm>
        </p:spPr>
        <p:txBody>
          <a:bodyPr>
            <a:normAutofit/>
          </a:bodyPr>
          <a:lstStyle/>
          <a:p>
            <a:r>
              <a:rPr lang="en-US" sz="3600" b="1" dirty="0">
                <a:latin typeface="Arial Narrow" panose="020B0606020202030204" pitchFamily="34" charset="0"/>
              </a:rPr>
              <a:t>Rom.16:17</a:t>
            </a:r>
          </a:p>
          <a:p>
            <a:pPr algn="l"/>
            <a:r>
              <a:rPr lang="en-US" sz="3600" dirty="0">
                <a:latin typeface="Arial Narrow" panose="020B0606020202030204" pitchFamily="34" charset="0"/>
              </a:rPr>
              <a:t>Now I urge you, brethren, note those who cause divisions and offenses, contrary to the doctrine which you learned, and avoid them.</a:t>
            </a:r>
          </a:p>
          <a:p>
            <a:r>
              <a:rPr lang="en-US" sz="3600" b="1" dirty="0">
                <a:latin typeface="Arial Narrow" panose="020B0606020202030204" pitchFamily="34" charset="0"/>
              </a:rPr>
              <a:t>1Cor.1:10  </a:t>
            </a:r>
          </a:p>
          <a:p>
            <a:pPr algn="l"/>
            <a:r>
              <a:rPr lang="en-US" sz="3600" dirty="0">
                <a:latin typeface="Arial Narrow" panose="020B0606020202030204" pitchFamily="34" charset="0"/>
              </a:rPr>
              <a:t>Now I plead with you, brethren, by the name of our Lord Jesus Christ, that you all speak the same thing, and that there be no divisions among you, but that you be perfectly joined together in the same mind and in the same judgment. </a:t>
            </a:r>
          </a:p>
        </p:txBody>
      </p:sp>
      <p:sp>
        <p:nvSpPr>
          <p:cNvPr id="2" name="Slide Number Placeholder 1">
            <a:extLst>
              <a:ext uri="{FF2B5EF4-FFF2-40B4-BE49-F238E27FC236}">
                <a16:creationId xmlns:a16="http://schemas.microsoft.com/office/drawing/2014/main" id="{626A914C-ABAA-41A0-A63C-207A16AAC92B}"/>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406403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B42A05-E6CD-48CC-BAFE-783FAD21AB0A}"/>
              </a:ext>
            </a:extLst>
          </p:cNvPr>
          <p:cNvSpPr>
            <a:spLocks noGrp="1"/>
          </p:cNvSpPr>
          <p:nvPr>
            <p:ph type="subTitle" idx="1"/>
          </p:nvPr>
        </p:nvSpPr>
        <p:spPr>
          <a:xfrm>
            <a:off x="0" y="0"/>
            <a:ext cx="12192000" cy="6858000"/>
          </a:xfrm>
        </p:spPr>
        <p:txBody>
          <a:bodyPr>
            <a:normAutofit/>
          </a:bodyPr>
          <a:lstStyle/>
          <a:p>
            <a:r>
              <a:rPr lang="en-US" sz="3600" dirty="0">
                <a:latin typeface="Arial Narrow" panose="020B0606020202030204" pitchFamily="34" charset="0"/>
              </a:rPr>
              <a:t>2Tim.4:2</a:t>
            </a:r>
          </a:p>
          <a:p>
            <a:r>
              <a:rPr lang="en-US" sz="3600" dirty="0">
                <a:latin typeface="Arial Narrow" panose="020B0606020202030204" pitchFamily="34" charset="0"/>
              </a:rPr>
              <a:t>Preach the word…</a:t>
            </a:r>
          </a:p>
          <a:p>
            <a:r>
              <a:rPr lang="en-US" sz="3600" dirty="0">
                <a:latin typeface="Arial Narrow" panose="020B0606020202030204" pitchFamily="34" charset="0"/>
              </a:rPr>
              <a:t>1Cor.4:17</a:t>
            </a:r>
          </a:p>
          <a:p>
            <a:pPr algn="l"/>
            <a:r>
              <a:rPr lang="en-US" sz="3600" dirty="0">
                <a:latin typeface="Arial Narrow" panose="020B0606020202030204" pitchFamily="34" charset="0"/>
              </a:rPr>
              <a:t>For this reason I have sent Timothy to you, who will remind you of my ways in Christ, as </a:t>
            </a:r>
            <a:r>
              <a:rPr lang="en-US" sz="3600" b="1" u="sng" dirty="0">
                <a:latin typeface="Arial Narrow" panose="020B0606020202030204" pitchFamily="34" charset="0"/>
              </a:rPr>
              <a:t>I teach everywhere in every church</a:t>
            </a:r>
            <a:r>
              <a:rPr lang="en-US" sz="3600" dirty="0">
                <a:latin typeface="Arial Narrow" panose="020B0606020202030204" pitchFamily="34" charset="0"/>
              </a:rPr>
              <a:t>.</a:t>
            </a:r>
          </a:p>
        </p:txBody>
      </p:sp>
      <p:sp>
        <p:nvSpPr>
          <p:cNvPr id="2" name="Slide Number Placeholder 1">
            <a:extLst>
              <a:ext uri="{FF2B5EF4-FFF2-40B4-BE49-F238E27FC236}">
                <a16:creationId xmlns:a16="http://schemas.microsoft.com/office/drawing/2014/main" id="{626A914C-ABAA-41A0-A63C-207A16AAC92B}"/>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49932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B42A05-E6CD-48CC-BAFE-783FAD21AB0A}"/>
              </a:ext>
            </a:extLst>
          </p:cNvPr>
          <p:cNvSpPr>
            <a:spLocks noGrp="1"/>
          </p:cNvSpPr>
          <p:nvPr>
            <p:ph type="subTitle" idx="1"/>
          </p:nvPr>
        </p:nvSpPr>
        <p:spPr>
          <a:xfrm>
            <a:off x="0" y="0"/>
            <a:ext cx="12192000" cy="6858000"/>
          </a:xfrm>
        </p:spPr>
        <p:txBody>
          <a:bodyPr>
            <a:normAutofit lnSpcReduction="10000"/>
          </a:bodyPr>
          <a:lstStyle/>
          <a:p>
            <a:r>
              <a:rPr lang="en-US" sz="3600" b="1" dirty="0">
                <a:latin typeface="Arial Narrow" panose="020B0606020202030204" pitchFamily="34" charset="0"/>
              </a:rPr>
              <a:t>Phil.3:16</a:t>
            </a:r>
          </a:p>
          <a:p>
            <a:pPr algn="l"/>
            <a:r>
              <a:rPr lang="en-US" sz="3600" dirty="0">
                <a:latin typeface="Arial Narrow" panose="020B0606020202030204" pitchFamily="34" charset="0"/>
              </a:rPr>
              <a:t>Let us walk by the </a:t>
            </a:r>
            <a:r>
              <a:rPr lang="en-US" sz="3600" u="sng" dirty="0">
                <a:latin typeface="Arial Narrow" panose="020B0606020202030204" pitchFamily="34" charset="0"/>
              </a:rPr>
              <a:t>same</a:t>
            </a:r>
            <a:r>
              <a:rPr lang="en-US" sz="3600" dirty="0">
                <a:latin typeface="Arial Narrow" panose="020B0606020202030204" pitchFamily="34" charset="0"/>
              </a:rPr>
              <a:t> rule, let us mind the </a:t>
            </a:r>
            <a:r>
              <a:rPr lang="en-US" sz="3600" u="sng" dirty="0">
                <a:latin typeface="Arial Narrow" panose="020B0606020202030204" pitchFamily="34" charset="0"/>
              </a:rPr>
              <a:t>same</a:t>
            </a:r>
            <a:r>
              <a:rPr lang="en-US" sz="3600" dirty="0">
                <a:latin typeface="Arial Narrow" panose="020B0606020202030204" pitchFamily="34" charset="0"/>
              </a:rPr>
              <a:t> thing.</a:t>
            </a:r>
          </a:p>
          <a:p>
            <a:r>
              <a:rPr lang="en-US" sz="3600" b="1" dirty="0">
                <a:latin typeface="Arial Narrow" panose="020B0606020202030204" pitchFamily="34" charset="0"/>
              </a:rPr>
              <a:t>Jn.20:21</a:t>
            </a:r>
          </a:p>
          <a:p>
            <a:pPr algn="l"/>
            <a:r>
              <a:rPr lang="en-US" sz="3600" dirty="0">
                <a:latin typeface="Arial Narrow" panose="020B0606020202030204" pitchFamily="34" charset="0"/>
              </a:rPr>
              <a:t>that they all may be one, as You, Father, are in Me, and I in You; that they also may be </a:t>
            </a:r>
            <a:r>
              <a:rPr lang="en-US" sz="3600" u="sng" dirty="0">
                <a:latin typeface="Arial Narrow" panose="020B0606020202030204" pitchFamily="34" charset="0"/>
              </a:rPr>
              <a:t>one</a:t>
            </a:r>
            <a:r>
              <a:rPr lang="en-US" sz="3600" dirty="0">
                <a:latin typeface="Arial Narrow" panose="020B0606020202030204" pitchFamily="34" charset="0"/>
              </a:rPr>
              <a:t> in Us, that the world may believe that You sent Me. </a:t>
            </a:r>
          </a:p>
          <a:p>
            <a:r>
              <a:rPr lang="en-US" sz="3600" b="1" dirty="0">
                <a:latin typeface="Arial Narrow" panose="020B0606020202030204" pitchFamily="34" charset="0"/>
              </a:rPr>
              <a:t>2Tim.3:16-17</a:t>
            </a:r>
          </a:p>
          <a:p>
            <a:pPr algn="l"/>
            <a:r>
              <a:rPr lang="en-US" sz="3600" dirty="0">
                <a:latin typeface="Arial Narrow" panose="020B0606020202030204" pitchFamily="34" charset="0"/>
              </a:rPr>
              <a:t>All Scripture is given by inspiration of God, and is profitable for doctrine, for reproof, for correction, for instruction in righteousness, 17 that the man of God may be complete, thoroughly equipped for every good work.</a:t>
            </a:r>
          </a:p>
          <a:p>
            <a:pPr algn="l"/>
            <a:endParaRPr lang="en-US" sz="3600" dirty="0">
              <a:latin typeface="Arial Narrow" panose="020B0606020202030204" pitchFamily="34" charset="0"/>
            </a:endParaRPr>
          </a:p>
          <a:p>
            <a:pPr algn="l"/>
            <a:endParaRPr lang="en-US" sz="3600"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626A914C-ABAA-41A0-A63C-207A16AAC92B}"/>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47180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B42A05-E6CD-48CC-BAFE-783FAD21AB0A}"/>
              </a:ext>
            </a:extLst>
          </p:cNvPr>
          <p:cNvSpPr>
            <a:spLocks noGrp="1"/>
          </p:cNvSpPr>
          <p:nvPr>
            <p:ph type="subTitle" idx="1"/>
          </p:nvPr>
        </p:nvSpPr>
        <p:spPr>
          <a:xfrm>
            <a:off x="0" y="0"/>
            <a:ext cx="12192000" cy="6858000"/>
          </a:xfrm>
        </p:spPr>
        <p:txBody>
          <a:bodyPr>
            <a:normAutofit/>
          </a:bodyPr>
          <a:lstStyle/>
          <a:p>
            <a:r>
              <a:rPr lang="en-US" sz="4000" b="1" dirty="0">
                <a:latin typeface="Arial Narrow" panose="020B0606020202030204" pitchFamily="34" charset="0"/>
              </a:rPr>
              <a:t>Can we understand the Bible? Of course we can</a:t>
            </a:r>
          </a:p>
          <a:p>
            <a:pPr algn="l"/>
            <a:r>
              <a:rPr lang="en-US" sz="3600" dirty="0">
                <a:latin typeface="Arial Narrow" panose="020B0606020202030204" pitchFamily="34" charset="0"/>
              </a:rPr>
              <a:t>we can all understand that 2 + 2 = 4</a:t>
            </a:r>
          </a:p>
          <a:p>
            <a:pPr algn="l"/>
            <a:r>
              <a:rPr lang="en-US" sz="3600" dirty="0">
                <a:latin typeface="Arial Narrow" panose="020B0606020202030204" pitchFamily="34" charset="0"/>
              </a:rPr>
              <a:t>If we can all understand that 55MPH means just that, </a:t>
            </a:r>
          </a:p>
          <a:p>
            <a:pPr algn="l"/>
            <a:r>
              <a:rPr lang="en-US" sz="3600" dirty="0">
                <a:latin typeface="Arial Narrow" panose="020B0606020202030204" pitchFamily="34" charset="0"/>
              </a:rPr>
              <a:t>then we can understand, </a:t>
            </a:r>
          </a:p>
          <a:p>
            <a:r>
              <a:rPr lang="en-US" sz="3600" b="1" dirty="0">
                <a:latin typeface="Arial Narrow" panose="020B0606020202030204" pitchFamily="34" charset="0"/>
              </a:rPr>
              <a:t>Mk.16:16</a:t>
            </a:r>
          </a:p>
          <a:p>
            <a:pPr algn="l"/>
            <a:r>
              <a:rPr lang="en-US" sz="3600" dirty="0">
                <a:latin typeface="Arial Narrow" panose="020B0606020202030204" pitchFamily="34" charset="0"/>
              </a:rPr>
              <a:t>He that believeth and is baptized shall be saved - </a:t>
            </a:r>
            <a:r>
              <a:rPr lang="en-US" sz="3600" b="1" dirty="0">
                <a:latin typeface="Arial Narrow" panose="020B0606020202030204" pitchFamily="34" charset="0"/>
              </a:rPr>
              <a:t>Acts 2:38; 22:16</a:t>
            </a:r>
          </a:p>
          <a:p>
            <a:r>
              <a:rPr lang="en-US" sz="3600" b="1" dirty="0">
                <a:latin typeface="Arial Narrow" panose="020B0606020202030204" pitchFamily="34" charset="0"/>
              </a:rPr>
              <a:t>Eph.4:4, 1:22-23, 5:23</a:t>
            </a:r>
          </a:p>
          <a:p>
            <a:r>
              <a:rPr lang="en-US" sz="3600" b="1" dirty="0">
                <a:latin typeface="Arial Narrow" panose="020B0606020202030204" pitchFamily="34" charset="0"/>
              </a:rPr>
              <a:t>One body = the church, Christ the Savior</a:t>
            </a:r>
          </a:p>
        </p:txBody>
      </p:sp>
      <p:sp>
        <p:nvSpPr>
          <p:cNvPr id="2" name="Slide Number Placeholder 1">
            <a:extLst>
              <a:ext uri="{FF2B5EF4-FFF2-40B4-BE49-F238E27FC236}">
                <a16:creationId xmlns:a16="http://schemas.microsoft.com/office/drawing/2014/main" id="{626A914C-ABAA-41A0-A63C-207A16AAC92B}"/>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27989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B42A05-E6CD-48CC-BAFE-783FAD21AB0A}"/>
              </a:ext>
            </a:extLst>
          </p:cNvPr>
          <p:cNvSpPr>
            <a:spLocks noGrp="1"/>
          </p:cNvSpPr>
          <p:nvPr>
            <p:ph type="subTitle" idx="1"/>
          </p:nvPr>
        </p:nvSpPr>
        <p:spPr>
          <a:xfrm>
            <a:off x="0" y="0"/>
            <a:ext cx="12192000" cy="6858000"/>
          </a:xfrm>
        </p:spPr>
        <p:txBody>
          <a:bodyPr>
            <a:normAutofit/>
          </a:bodyPr>
          <a:lstStyle/>
          <a:p>
            <a:endParaRPr lang="en-US" sz="3600" dirty="0">
              <a:latin typeface="Arial Narrow" panose="020B0606020202030204" pitchFamily="34" charset="0"/>
            </a:endParaRPr>
          </a:p>
        </p:txBody>
      </p:sp>
    </p:spTree>
    <p:extLst>
      <p:ext uri="{BB962C8B-B14F-4D97-AF65-F5344CB8AC3E}">
        <p14:creationId xmlns:p14="http://schemas.microsoft.com/office/powerpoint/2010/main" val="129080250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B42A05-E6CD-48CC-BAFE-783FAD21AB0A}"/>
              </a:ext>
            </a:extLst>
          </p:cNvPr>
          <p:cNvSpPr>
            <a:spLocks noGrp="1"/>
          </p:cNvSpPr>
          <p:nvPr>
            <p:ph type="subTitle" idx="1"/>
          </p:nvPr>
        </p:nvSpPr>
        <p:spPr>
          <a:xfrm>
            <a:off x="0" y="0"/>
            <a:ext cx="12192000" cy="6858000"/>
          </a:xfrm>
        </p:spPr>
        <p:txBody>
          <a:bodyPr>
            <a:normAutofit/>
          </a:bodyPr>
          <a:lstStyle/>
          <a:p>
            <a:pPr algn="l"/>
            <a:r>
              <a:rPr lang="en-US" sz="1100" dirty="0">
                <a:latin typeface="Arial Narrow" panose="020B0606020202030204" pitchFamily="34" charset="0"/>
              </a:rPr>
              <a:t>Preached:</a:t>
            </a:r>
          </a:p>
          <a:p>
            <a:pPr algn="l"/>
            <a:r>
              <a:rPr lang="en-US" sz="1100" dirty="0">
                <a:latin typeface="Arial Narrow" panose="020B0606020202030204" pitchFamily="34" charset="0"/>
              </a:rPr>
              <a:t>Belleville, IN. 9-13-18 Thur.</a:t>
            </a:r>
          </a:p>
        </p:txBody>
      </p:sp>
      <p:sp>
        <p:nvSpPr>
          <p:cNvPr id="2" name="Slide Number Placeholder 1">
            <a:extLst>
              <a:ext uri="{FF2B5EF4-FFF2-40B4-BE49-F238E27FC236}">
                <a16:creationId xmlns:a16="http://schemas.microsoft.com/office/drawing/2014/main" id="{626A914C-ABAA-41A0-A63C-207A16AAC92B}"/>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63741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B42A05-E6CD-48CC-BAFE-783FAD21AB0A}"/>
              </a:ext>
            </a:extLst>
          </p:cNvPr>
          <p:cNvSpPr>
            <a:spLocks noGrp="1"/>
          </p:cNvSpPr>
          <p:nvPr>
            <p:ph type="subTitle" idx="1"/>
          </p:nvPr>
        </p:nvSpPr>
        <p:spPr>
          <a:xfrm>
            <a:off x="0" y="0"/>
            <a:ext cx="12192000" cy="6858000"/>
          </a:xfrm>
        </p:spPr>
        <p:txBody>
          <a:bodyPr>
            <a:normAutofit/>
          </a:bodyPr>
          <a:lstStyle/>
          <a:p>
            <a:r>
              <a:rPr lang="en-US" sz="5400" b="1" dirty="0">
                <a:latin typeface="Arial Narrow" panose="020B0606020202030204" pitchFamily="34" charset="0"/>
              </a:rPr>
              <a:t>CAN WE UNDERSTAND THE BIBLE ALIKE?</a:t>
            </a:r>
          </a:p>
        </p:txBody>
      </p:sp>
      <p:pic>
        <p:nvPicPr>
          <p:cNvPr id="2" name="Picture 1">
            <a:extLst>
              <a:ext uri="{FF2B5EF4-FFF2-40B4-BE49-F238E27FC236}">
                <a16:creationId xmlns:a16="http://schemas.microsoft.com/office/drawing/2014/main" id="{DA83CCCC-3CA1-4ED7-B710-3445BC64D099}"/>
              </a:ext>
            </a:extLst>
          </p:cNvPr>
          <p:cNvPicPr>
            <a:picLocks noChangeAspect="1"/>
          </p:cNvPicPr>
          <p:nvPr/>
        </p:nvPicPr>
        <p:blipFill>
          <a:blip r:embed="rId2"/>
          <a:stretch>
            <a:fillRect/>
          </a:stretch>
        </p:blipFill>
        <p:spPr>
          <a:xfrm>
            <a:off x="1617785" y="844062"/>
            <a:ext cx="8792307" cy="6569612"/>
          </a:xfrm>
          <a:prstGeom prst="rect">
            <a:avLst/>
          </a:prstGeom>
        </p:spPr>
      </p:pic>
      <p:sp>
        <p:nvSpPr>
          <p:cNvPr id="4" name="Slide Number Placeholder 3">
            <a:extLst>
              <a:ext uri="{FF2B5EF4-FFF2-40B4-BE49-F238E27FC236}">
                <a16:creationId xmlns:a16="http://schemas.microsoft.com/office/drawing/2014/main" id="{7ADE5D32-C073-4479-8944-CF852251CD97}"/>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56529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B42A05-E6CD-48CC-BAFE-783FAD21AB0A}"/>
              </a:ext>
            </a:extLst>
          </p:cNvPr>
          <p:cNvSpPr>
            <a:spLocks noGrp="1"/>
          </p:cNvSpPr>
          <p:nvPr>
            <p:ph type="subTitle" idx="1"/>
          </p:nvPr>
        </p:nvSpPr>
        <p:spPr>
          <a:xfrm>
            <a:off x="0" y="0"/>
            <a:ext cx="12192000" cy="6858000"/>
          </a:xfrm>
        </p:spPr>
        <p:txBody>
          <a:bodyPr>
            <a:normAutofit/>
          </a:bodyPr>
          <a:lstStyle/>
          <a:p>
            <a:r>
              <a:rPr lang="en-US" sz="4000" b="1" dirty="0">
                <a:latin typeface="Arial Narrow" panose="020B0606020202030204" pitchFamily="34" charset="0"/>
              </a:rPr>
              <a:t>“everybody knows we can’t understand the bible alike”</a:t>
            </a:r>
          </a:p>
          <a:p>
            <a:r>
              <a:rPr lang="en-US" sz="3600" dirty="0">
                <a:latin typeface="Arial Narrow" panose="020B0606020202030204" pitchFamily="34" charset="0"/>
              </a:rPr>
              <a:t>But, they expect all to understand that statement, </a:t>
            </a:r>
          </a:p>
          <a:p>
            <a:r>
              <a:rPr lang="en-US" sz="3600" dirty="0">
                <a:latin typeface="Arial Narrow" panose="020B0606020202030204" pitchFamily="34" charset="0"/>
              </a:rPr>
              <a:t>we can’t understand the Bible alike</a:t>
            </a:r>
          </a:p>
          <a:p>
            <a:r>
              <a:rPr lang="en-US" sz="3600" dirty="0">
                <a:latin typeface="Arial Narrow" panose="020B0606020202030204" pitchFamily="34" charset="0"/>
              </a:rPr>
              <a:t>This reflects on God’s wisdom</a:t>
            </a:r>
          </a:p>
        </p:txBody>
      </p:sp>
      <p:sp>
        <p:nvSpPr>
          <p:cNvPr id="2" name="Slide Number Placeholder 1">
            <a:extLst>
              <a:ext uri="{FF2B5EF4-FFF2-40B4-BE49-F238E27FC236}">
                <a16:creationId xmlns:a16="http://schemas.microsoft.com/office/drawing/2014/main" id="{1145B472-FB45-4859-9D28-07352C7FDD63}"/>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75942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B42A05-E6CD-48CC-BAFE-783FAD21AB0A}"/>
              </a:ext>
            </a:extLst>
          </p:cNvPr>
          <p:cNvSpPr>
            <a:spLocks noGrp="1"/>
          </p:cNvSpPr>
          <p:nvPr>
            <p:ph type="subTitle" idx="1"/>
          </p:nvPr>
        </p:nvSpPr>
        <p:spPr>
          <a:xfrm>
            <a:off x="0" y="0"/>
            <a:ext cx="12192000" cy="6858000"/>
          </a:xfrm>
        </p:spPr>
        <p:txBody>
          <a:bodyPr>
            <a:normAutofit/>
          </a:bodyPr>
          <a:lstStyle/>
          <a:p>
            <a:r>
              <a:rPr lang="en-US" sz="4000" b="1" dirty="0">
                <a:latin typeface="Arial Narrow" panose="020B0606020202030204" pitchFamily="34" charset="0"/>
              </a:rPr>
              <a:t>Jesus said a man </a:t>
            </a:r>
            <a:r>
              <a:rPr lang="en-US" sz="4000" b="1" u="sng" dirty="0">
                <a:latin typeface="Arial Narrow" panose="020B0606020202030204" pitchFamily="34" charset="0"/>
              </a:rPr>
              <a:t>must</a:t>
            </a:r>
            <a:r>
              <a:rPr lang="en-US" sz="4000" b="1" dirty="0">
                <a:latin typeface="Arial Narrow" panose="020B0606020202030204" pitchFamily="34" charset="0"/>
              </a:rPr>
              <a:t> be born again – Jn.3:3,5</a:t>
            </a:r>
          </a:p>
          <a:p>
            <a:r>
              <a:rPr lang="en-US" sz="3600" dirty="0">
                <a:latin typeface="Arial Narrow" panose="020B0606020202030204" pitchFamily="34" charset="0"/>
              </a:rPr>
              <a:t>	QUESTIONS:</a:t>
            </a:r>
          </a:p>
          <a:p>
            <a:r>
              <a:rPr lang="en-US" sz="3600" dirty="0">
                <a:latin typeface="Arial Narrow" panose="020B0606020202030204" pitchFamily="34" charset="0"/>
              </a:rPr>
              <a:t>Can we know how to do it?</a:t>
            </a:r>
          </a:p>
          <a:p>
            <a:r>
              <a:rPr lang="en-US" sz="3600" dirty="0">
                <a:latin typeface="Arial Narrow" panose="020B0606020202030204" pitchFamily="34" charset="0"/>
              </a:rPr>
              <a:t>Is it left up to us to guess?</a:t>
            </a:r>
          </a:p>
          <a:p>
            <a:r>
              <a:rPr lang="en-US" sz="3600" dirty="0">
                <a:latin typeface="Arial Narrow" panose="020B0606020202030204" pitchFamily="34" charset="0"/>
              </a:rPr>
              <a:t>Can we do it with our “Feelings”?</a:t>
            </a:r>
          </a:p>
          <a:p>
            <a:r>
              <a:rPr lang="en-US" sz="3600" dirty="0">
                <a:latin typeface="Arial Narrow" panose="020B0606020202030204" pitchFamily="34" charset="0"/>
              </a:rPr>
              <a:t>Is your word as good as God’s?</a:t>
            </a:r>
          </a:p>
          <a:p>
            <a:r>
              <a:rPr lang="en-US" sz="3600" dirty="0">
                <a:latin typeface="Arial Narrow" panose="020B0606020202030204" pitchFamily="34" charset="0"/>
              </a:rPr>
              <a:t>Suppose I want to sacrifice your child in worship to God?</a:t>
            </a:r>
          </a:p>
          <a:p>
            <a:r>
              <a:rPr lang="en-US" sz="3600" dirty="0">
                <a:latin typeface="Arial Narrow" panose="020B0606020202030204" pitchFamily="34" charset="0"/>
              </a:rPr>
              <a:t>That’s how I understand it.</a:t>
            </a:r>
          </a:p>
          <a:p>
            <a:r>
              <a:rPr lang="en-US" sz="3600" dirty="0">
                <a:latin typeface="Arial Narrow" panose="020B0606020202030204" pitchFamily="34" charset="0"/>
              </a:rPr>
              <a:t>Ok with you?</a:t>
            </a:r>
          </a:p>
          <a:p>
            <a:endParaRPr lang="en-US" sz="3600"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F44FA1A3-4228-4455-AA98-38EEB1F52CFD}"/>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1459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B42A05-E6CD-48CC-BAFE-783FAD21AB0A}"/>
              </a:ext>
            </a:extLst>
          </p:cNvPr>
          <p:cNvSpPr>
            <a:spLocks noGrp="1"/>
          </p:cNvSpPr>
          <p:nvPr>
            <p:ph type="subTitle" idx="1"/>
          </p:nvPr>
        </p:nvSpPr>
        <p:spPr>
          <a:xfrm>
            <a:off x="0" y="0"/>
            <a:ext cx="12192000" cy="6858000"/>
          </a:xfrm>
        </p:spPr>
        <p:txBody>
          <a:bodyPr>
            <a:normAutofit lnSpcReduction="10000"/>
          </a:bodyPr>
          <a:lstStyle/>
          <a:p>
            <a:r>
              <a:rPr lang="en-US" sz="4000" b="1" dirty="0">
                <a:latin typeface="Arial Narrow" panose="020B0606020202030204" pitchFamily="34" charset="0"/>
              </a:rPr>
              <a:t>Eph.3:3-5</a:t>
            </a:r>
          </a:p>
          <a:p>
            <a:pPr algn="l"/>
            <a:r>
              <a:rPr lang="en-US" sz="3600" dirty="0">
                <a:latin typeface="Arial Narrow" panose="020B0606020202030204" pitchFamily="34" charset="0"/>
              </a:rPr>
              <a:t>how that by revelation He made known to me the mystery (as I have briefly written already, 4 by which, when you read, you may </a:t>
            </a:r>
            <a:r>
              <a:rPr lang="en-US" sz="3600" b="1" u="sng" dirty="0">
                <a:latin typeface="Arial Narrow" panose="020B0606020202030204" pitchFamily="34" charset="0"/>
              </a:rPr>
              <a:t>understand</a:t>
            </a:r>
            <a:r>
              <a:rPr lang="en-US" sz="3600" dirty="0">
                <a:latin typeface="Arial Narrow" panose="020B0606020202030204" pitchFamily="34" charset="0"/>
              </a:rPr>
              <a:t> my knowledge in the mystery of Christ), 5 which in other ages was not made known to the sons of men, as it has now been revealed by the Spirit to His holy apostles and prophets:</a:t>
            </a:r>
          </a:p>
          <a:p>
            <a:r>
              <a:rPr lang="en-US" sz="4000" b="1" dirty="0">
                <a:latin typeface="Arial Narrow" panose="020B0606020202030204" pitchFamily="34" charset="0"/>
              </a:rPr>
              <a:t>Eph.5:17 </a:t>
            </a:r>
          </a:p>
          <a:p>
            <a:pPr algn="l"/>
            <a:r>
              <a:rPr lang="en-US" sz="3600" dirty="0">
                <a:latin typeface="Arial Narrow" panose="020B0606020202030204" pitchFamily="34" charset="0"/>
              </a:rPr>
              <a:t>Therefore do not be unwise, but </a:t>
            </a:r>
            <a:r>
              <a:rPr lang="en-US" sz="3600" b="1" u="sng" dirty="0">
                <a:latin typeface="Arial Narrow" panose="020B0606020202030204" pitchFamily="34" charset="0"/>
              </a:rPr>
              <a:t>understand</a:t>
            </a:r>
            <a:r>
              <a:rPr lang="en-US" sz="3600" dirty="0">
                <a:latin typeface="Arial Narrow" panose="020B0606020202030204" pitchFamily="34" charset="0"/>
              </a:rPr>
              <a:t> what the will of the Lord is.</a:t>
            </a:r>
          </a:p>
          <a:p>
            <a:r>
              <a:rPr lang="en-US" sz="3600" b="1" dirty="0">
                <a:latin typeface="Arial Narrow" panose="020B0606020202030204" pitchFamily="34" charset="0"/>
              </a:rPr>
              <a:t>HOW CAN WE WHEN WE UNDERSTAND IT WHEN WE CAN’T UNDERSTAND IT ALIKE?? </a:t>
            </a:r>
          </a:p>
        </p:txBody>
      </p:sp>
      <p:sp>
        <p:nvSpPr>
          <p:cNvPr id="2" name="Slide Number Placeholder 1">
            <a:extLst>
              <a:ext uri="{FF2B5EF4-FFF2-40B4-BE49-F238E27FC236}">
                <a16:creationId xmlns:a16="http://schemas.microsoft.com/office/drawing/2014/main" id="{1145B472-FB45-4859-9D28-07352C7FDD63}"/>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76683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B42A05-E6CD-48CC-BAFE-783FAD21AB0A}"/>
              </a:ext>
            </a:extLst>
          </p:cNvPr>
          <p:cNvSpPr>
            <a:spLocks noGrp="1"/>
          </p:cNvSpPr>
          <p:nvPr>
            <p:ph type="subTitle" idx="1"/>
          </p:nvPr>
        </p:nvSpPr>
        <p:spPr>
          <a:xfrm>
            <a:off x="0" y="0"/>
            <a:ext cx="12192000" cy="6858000"/>
          </a:xfrm>
        </p:spPr>
        <p:txBody>
          <a:bodyPr>
            <a:normAutofit lnSpcReduction="10000"/>
          </a:bodyPr>
          <a:lstStyle/>
          <a:p>
            <a:r>
              <a:rPr lang="en-US" sz="3600" b="1" u="sng" dirty="0">
                <a:latin typeface="Arial Narrow" panose="020B0606020202030204" pitchFamily="34" charset="0"/>
              </a:rPr>
              <a:t>WHAT’S THE ONLY CONCLUSION?</a:t>
            </a:r>
          </a:p>
          <a:p>
            <a:pPr algn="l"/>
            <a:r>
              <a:rPr lang="en-US" sz="3600" dirty="0">
                <a:latin typeface="Arial Narrow" panose="020B0606020202030204" pitchFamily="34" charset="0"/>
              </a:rPr>
              <a:t>“It’s Your Understanding, My Understanding and God is OK With That.”</a:t>
            </a:r>
          </a:p>
          <a:p>
            <a:pPr algn="l"/>
            <a:r>
              <a:rPr lang="en-US" sz="3600" dirty="0">
                <a:latin typeface="Arial Narrow" panose="020B0606020202030204" pitchFamily="34" charset="0"/>
              </a:rPr>
              <a:t>“You go your way, I’ll go mine and we cannot condemn each other”</a:t>
            </a:r>
          </a:p>
          <a:p>
            <a:r>
              <a:rPr lang="en-US" sz="3600" dirty="0">
                <a:latin typeface="Arial Narrow" panose="020B0606020202030204" pitchFamily="34" charset="0"/>
              </a:rPr>
              <a:t>Here’s what we are hearing: </a:t>
            </a:r>
          </a:p>
          <a:p>
            <a:pPr algn="l"/>
            <a:r>
              <a:rPr lang="en-US" sz="3600" dirty="0">
                <a:latin typeface="Arial Narrow" panose="020B0606020202030204" pitchFamily="34" charset="0"/>
              </a:rPr>
              <a:t>“Well, that is your interpretation of the Scriptures. I have mine as well. Perhaps both of us are right.”</a:t>
            </a:r>
          </a:p>
          <a:p>
            <a:r>
              <a:rPr lang="en-US" sz="3600" dirty="0">
                <a:latin typeface="Arial Narrow" panose="020B0606020202030204" pitchFamily="34" charset="0"/>
              </a:rPr>
              <a:t>Can I tell my math teacher, </a:t>
            </a:r>
          </a:p>
          <a:p>
            <a:r>
              <a:rPr lang="en-US" sz="3600" dirty="0">
                <a:latin typeface="Arial Narrow" panose="020B0606020202030204" pitchFamily="34" charset="0"/>
              </a:rPr>
              <a:t>“That’s just YOUR interpretation?”</a:t>
            </a:r>
          </a:p>
          <a:p>
            <a:r>
              <a:rPr lang="en-US" sz="3600" dirty="0">
                <a:latin typeface="Arial Narrow" panose="020B0606020202030204" pitchFamily="34" charset="0"/>
              </a:rPr>
              <a:t>If caught speeding…</a:t>
            </a:r>
          </a:p>
        </p:txBody>
      </p:sp>
      <p:sp>
        <p:nvSpPr>
          <p:cNvPr id="2" name="Slide Number Placeholder 1">
            <a:extLst>
              <a:ext uri="{FF2B5EF4-FFF2-40B4-BE49-F238E27FC236}">
                <a16:creationId xmlns:a16="http://schemas.microsoft.com/office/drawing/2014/main" id="{1145B472-FB45-4859-9D28-07352C7FDD63}"/>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33996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B42A05-E6CD-48CC-BAFE-783FAD21AB0A}"/>
              </a:ext>
            </a:extLst>
          </p:cNvPr>
          <p:cNvSpPr>
            <a:spLocks noGrp="1"/>
          </p:cNvSpPr>
          <p:nvPr>
            <p:ph type="subTitle" idx="1"/>
          </p:nvPr>
        </p:nvSpPr>
        <p:spPr>
          <a:xfrm>
            <a:off x="0" y="0"/>
            <a:ext cx="12192000" cy="6858000"/>
          </a:xfrm>
        </p:spPr>
        <p:txBody>
          <a:bodyPr>
            <a:normAutofit/>
          </a:bodyPr>
          <a:lstStyle/>
          <a:p>
            <a:r>
              <a:rPr lang="en-US" sz="3600" b="1" dirty="0">
                <a:latin typeface="Arial Narrow" panose="020B0606020202030204" pitchFamily="34" charset="0"/>
              </a:rPr>
              <a:t>When is that ever true?  </a:t>
            </a:r>
          </a:p>
          <a:p>
            <a:pPr algn="l"/>
            <a:r>
              <a:rPr lang="en-US" sz="3600" dirty="0">
                <a:latin typeface="Arial Narrow" panose="020B0606020202030204" pitchFamily="34" charset="0"/>
              </a:rPr>
              <a:t>1.	Math? History? - Rules of the road? </a:t>
            </a:r>
          </a:p>
          <a:p>
            <a:pPr algn="l"/>
            <a:r>
              <a:rPr lang="en-US" sz="3600" dirty="0">
                <a:latin typeface="Arial Narrow" panose="020B0606020202030204" pitchFamily="34" charset="0"/>
              </a:rPr>
              <a:t>2.	Law of gravity? – Law of electricity?</a:t>
            </a:r>
          </a:p>
          <a:p>
            <a:pPr algn="l"/>
            <a:r>
              <a:rPr lang="en-US" sz="3600" dirty="0">
                <a:latin typeface="Arial Narrow" panose="020B0606020202030204" pitchFamily="34" charset="0"/>
              </a:rPr>
              <a:t>3. How about your Army Sargent? “Attention!” </a:t>
            </a:r>
          </a:p>
          <a:p>
            <a:pPr algn="l"/>
            <a:r>
              <a:rPr lang="en-US" sz="3600" dirty="0">
                <a:latin typeface="Arial Narrow" panose="020B0606020202030204" pitchFamily="34" charset="0"/>
              </a:rPr>
              <a:t>		I </a:t>
            </a:r>
            <a:r>
              <a:rPr lang="en-US" sz="3300" dirty="0">
                <a:latin typeface="Arial Narrow" panose="020B0606020202030204" pitchFamily="34" charset="0"/>
              </a:rPr>
              <a:t>don’t feel like it. </a:t>
            </a:r>
          </a:p>
          <a:p>
            <a:pPr algn="l"/>
            <a:r>
              <a:rPr lang="en-US" sz="3300" dirty="0">
                <a:latin typeface="Arial Narrow" panose="020B0606020202030204" pitchFamily="34" charset="0"/>
              </a:rPr>
              <a:t>		I don’t want to.</a:t>
            </a:r>
          </a:p>
          <a:p>
            <a:pPr algn="l"/>
            <a:r>
              <a:rPr lang="en-US" sz="3600" dirty="0">
                <a:latin typeface="Arial Narrow" panose="020B0606020202030204" pitchFamily="34" charset="0"/>
              </a:rPr>
              <a:t>4.	Only in Religion can we not understand and ignore the laws</a:t>
            </a:r>
          </a:p>
          <a:p>
            <a:pPr algn="l"/>
            <a:endParaRPr lang="en-US" sz="3600"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1145B472-FB45-4859-9D28-07352C7FDD63}"/>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5376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B42A05-E6CD-48CC-BAFE-783FAD21AB0A}"/>
              </a:ext>
            </a:extLst>
          </p:cNvPr>
          <p:cNvSpPr>
            <a:spLocks noGrp="1"/>
          </p:cNvSpPr>
          <p:nvPr>
            <p:ph type="subTitle" idx="1"/>
          </p:nvPr>
        </p:nvSpPr>
        <p:spPr>
          <a:xfrm>
            <a:off x="0" y="0"/>
            <a:ext cx="12192000" cy="6858000"/>
          </a:xfrm>
        </p:spPr>
        <p:txBody>
          <a:bodyPr>
            <a:normAutofit/>
          </a:bodyPr>
          <a:lstStyle/>
          <a:p>
            <a:r>
              <a:rPr lang="en-US" sz="4000" b="1" u="sng" dirty="0">
                <a:latin typeface="Arial Narrow" panose="020B0606020202030204" pitchFamily="34" charset="0"/>
              </a:rPr>
              <a:t>So, God can’t make himself understood</a:t>
            </a:r>
          </a:p>
          <a:p>
            <a:r>
              <a:rPr lang="en-US" sz="3600" dirty="0">
                <a:latin typeface="Arial Narrow" panose="020B0606020202030204" pitchFamily="34" charset="0"/>
              </a:rPr>
              <a:t>We can, but he can’t</a:t>
            </a:r>
          </a:p>
          <a:p>
            <a:pPr marL="742950" indent="-742950" algn="l">
              <a:buAutoNum type="arabicPeriod"/>
            </a:pPr>
            <a:r>
              <a:rPr lang="en-US" sz="3600" dirty="0">
                <a:latin typeface="Arial Narrow" panose="020B0606020202030204" pitchFamily="34" charset="0"/>
              </a:rPr>
              <a:t>Newspaper ad: date, time, place</a:t>
            </a:r>
          </a:p>
          <a:p>
            <a:pPr marL="742950" indent="-742950" algn="l">
              <a:buAutoNum type="arabicPeriod"/>
            </a:pPr>
            <a:r>
              <a:rPr lang="en-US" sz="3600" dirty="0">
                <a:latin typeface="Arial Narrow" panose="020B0606020202030204" pitchFamily="34" charset="0"/>
              </a:rPr>
              <a:t>Stoplights – does “red”  always mean stop?</a:t>
            </a:r>
          </a:p>
          <a:p>
            <a:pPr marL="742950" indent="-742950" algn="l">
              <a:buAutoNum type="arabicPeriod"/>
            </a:pPr>
            <a:r>
              <a:rPr lang="en-US" sz="3600" dirty="0">
                <a:latin typeface="Arial Narrow" panose="020B0606020202030204" pitchFamily="34" charset="0"/>
              </a:rPr>
              <a:t>Cooking – baking soda – baking powder – Make a difference?</a:t>
            </a:r>
          </a:p>
          <a:p>
            <a:pPr marL="742950" indent="-742950" algn="l">
              <a:buAutoNum type="arabicPeriod"/>
            </a:pPr>
            <a:r>
              <a:rPr lang="en-US" sz="3600" dirty="0">
                <a:latin typeface="Arial Narrow" panose="020B0606020202030204" pitchFamily="34" charset="0"/>
              </a:rPr>
              <a:t>Sewing – Just start cutting?</a:t>
            </a:r>
          </a:p>
          <a:p>
            <a:pPr marL="742950" indent="-742950" algn="l">
              <a:buAutoNum type="arabicPeriod"/>
            </a:pPr>
            <a:r>
              <a:rPr lang="en-US" sz="3600" dirty="0">
                <a:latin typeface="Arial Narrow" panose="020B0606020202030204" pitchFamily="34" charset="0"/>
              </a:rPr>
              <a:t>Pharmacist and Dr’s prescription – can he understand it?</a:t>
            </a:r>
          </a:p>
          <a:p>
            <a:r>
              <a:rPr lang="en-US" sz="3600" b="1" dirty="0">
                <a:latin typeface="Arial Narrow" panose="020B0606020202030204" pitchFamily="34" charset="0"/>
              </a:rPr>
              <a:t>Only in religion is there freedom of choice with his laws</a:t>
            </a:r>
          </a:p>
          <a:p>
            <a:r>
              <a:rPr lang="en-US" sz="3600" b="1" dirty="0">
                <a:latin typeface="Arial Narrow" panose="020B0606020202030204" pitchFamily="34" charset="0"/>
              </a:rPr>
              <a:t>“attend the church of your choice”</a:t>
            </a:r>
          </a:p>
        </p:txBody>
      </p:sp>
      <p:sp>
        <p:nvSpPr>
          <p:cNvPr id="2" name="Slide Number Placeholder 1">
            <a:extLst>
              <a:ext uri="{FF2B5EF4-FFF2-40B4-BE49-F238E27FC236}">
                <a16:creationId xmlns:a16="http://schemas.microsoft.com/office/drawing/2014/main" id="{1145B472-FB45-4859-9D28-07352C7FDD63}"/>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97282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B42A05-E6CD-48CC-BAFE-783FAD21AB0A}"/>
              </a:ext>
            </a:extLst>
          </p:cNvPr>
          <p:cNvSpPr>
            <a:spLocks noGrp="1"/>
          </p:cNvSpPr>
          <p:nvPr>
            <p:ph type="subTitle" idx="1"/>
          </p:nvPr>
        </p:nvSpPr>
        <p:spPr>
          <a:xfrm>
            <a:off x="0" y="0"/>
            <a:ext cx="12192000" cy="6858000"/>
          </a:xfrm>
        </p:spPr>
        <p:txBody>
          <a:bodyPr>
            <a:normAutofit/>
          </a:bodyPr>
          <a:lstStyle/>
          <a:p>
            <a:r>
              <a:rPr lang="en-US" sz="3600" dirty="0">
                <a:latin typeface="Arial Narrow" panose="020B0606020202030204" pitchFamily="34" charset="0"/>
              </a:rPr>
              <a:t>Billy Graham’s most difficult question</a:t>
            </a:r>
          </a:p>
          <a:p>
            <a:r>
              <a:rPr lang="en-US" sz="3600" dirty="0">
                <a:latin typeface="Arial Narrow" panose="020B0606020202030204" pitchFamily="34" charset="0"/>
              </a:rPr>
              <a:t>“Why are there so many churches?”</a:t>
            </a:r>
          </a:p>
          <a:p>
            <a:r>
              <a:rPr lang="en-US" sz="3600" dirty="0">
                <a:latin typeface="Arial Narrow" panose="020B0606020202030204" pitchFamily="34" charset="0"/>
              </a:rPr>
              <a:t>The Reason;  </a:t>
            </a:r>
            <a:r>
              <a:rPr lang="en-US" sz="4000" b="1" i="1" dirty="0">
                <a:latin typeface="Arial Narrow" panose="020B0606020202030204" pitchFamily="34" charset="0"/>
              </a:rPr>
              <a:t>Anything goes</a:t>
            </a:r>
          </a:p>
          <a:p>
            <a:r>
              <a:rPr lang="en-US" sz="3600" dirty="0">
                <a:latin typeface="Arial Narrow" panose="020B0606020202030204" pitchFamily="34" charset="0"/>
              </a:rPr>
              <a:t>Did God do this on purpose… </a:t>
            </a:r>
          </a:p>
          <a:p>
            <a:r>
              <a:rPr lang="en-US" sz="3600" dirty="0">
                <a:latin typeface="Arial Narrow" panose="020B0606020202030204" pitchFamily="34" charset="0"/>
              </a:rPr>
              <a:t>give a law we can’t understand alike?</a:t>
            </a:r>
          </a:p>
          <a:p>
            <a:r>
              <a:rPr lang="en-US" sz="3600" dirty="0">
                <a:latin typeface="Arial Narrow" panose="020B0606020202030204" pitchFamily="34" charset="0"/>
              </a:rPr>
              <a:t>We could have 323 million different understandings in USA</a:t>
            </a:r>
          </a:p>
          <a:p>
            <a:r>
              <a:rPr lang="en-US" sz="3600" dirty="0">
                <a:latin typeface="Arial Narrow" panose="020B0606020202030204" pitchFamily="34" charset="0"/>
              </a:rPr>
              <a:t>Asked a Pastor: </a:t>
            </a:r>
          </a:p>
          <a:p>
            <a:r>
              <a:rPr lang="en-US" sz="3600" dirty="0">
                <a:latin typeface="Arial Narrow" panose="020B0606020202030204" pitchFamily="34" charset="0"/>
              </a:rPr>
              <a:t>Can 2? 200? 2000? 200,000? “Whoa!”</a:t>
            </a:r>
          </a:p>
        </p:txBody>
      </p:sp>
      <p:sp>
        <p:nvSpPr>
          <p:cNvPr id="2" name="Slide Number Placeholder 1">
            <a:extLst>
              <a:ext uri="{FF2B5EF4-FFF2-40B4-BE49-F238E27FC236}">
                <a16:creationId xmlns:a16="http://schemas.microsoft.com/office/drawing/2014/main" id="{1145B472-FB45-4859-9D28-07352C7FDD63}"/>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13237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0</TotalTime>
  <Words>1030</Words>
  <Application>Microsoft Office PowerPoint</Application>
  <PresentationFormat>Widescreen</PresentationFormat>
  <Paragraphs>105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Narrow</vt:lpstr>
      <vt:lpstr>Calibri</vt:lpstr>
      <vt:lpstr>Century Gothic</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 Hafley</dc:creator>
  <cp:lastModifiedBy>Morris Hafley</cp:lastModifiedBy>
  <cp:revision>40</cp:revision>
  <cp:lastPrinted>2018-09-13T14:50:05Z</cp:lastPrinted>
  <dcterms:created xsi:type="dcterms:W3CDTF">2018-09-13T09:51:02Z</dcterms:created>
  <dcterms:modified xsi:type="dcterms:W3CDTF">2018-09-13T19:41:22Z</dcterms:modified>
</cp:coreProperties>
</file>